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1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105B9-7074-412A-9554-D828CC1F427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419D460-2B7E-4E48-88CA-A694748E1839}">
      <dgm:prSet phldrT="[Texte]"/>
      <dgm:spPr/>
      <dgm:t>
        <a:bodyPr/>
        <a:lstStyle/>
        <a:p>
          <a:r>
            <a:rPr lang="fr-FR" dirty="0" smtClean="0"/>
            <a:t>accueil</a:t>
          </a:r>
          <a:endParaRPr lang="fr-FR" dirty="0"/>
        </a:p>
      </dgm:t>
    </dgm:pt>
    <dgm:pt modelId="{EEFAC5EF-AB8A-4373-B0E2-9FCAEC19CC0D}" type="parTrans" cxnId="{8B517876-6481-4EE7-8263-8A68F3FA83FA}">
      <dgm:prSet/>
      <dgm:spPr/>
      <dgm:t>
        <a:bodyPr/>
        <a:lstStyle/>
        <a:p>
          <a:endParaRPr lang="fr-FR"/>
        </a:p>
      </dgm:t>
    </dgm:pt>
    <dgm:pt modelId="{7C2A9BE4-3510-4211-91AF-EF78F03BB645}" type="sibTrans" cxnId="{8B517876-6481-4EE7-8263-8A68F3FA83FA}">
      <dgm:prSet/>
      <dgm:spPr/>
      <dgm:t>
        <a:bodyPr/>
        <a:lstStyle/>
        <a:p>
          <a:endParaRPr lang="fr-FR"/>
        </a:p>
      </dgm:t>
    </dgm:pt>
    <dgm:pt modelId="{719DD278-CFE7-42C5-85A6-885DBC345D40}">
      <dgm:prSet phldrT="[Texte]"/>
      <dgm:spPr/>
      <dgm:t>
        <a:bodyPr/>
        <a:lstStyle/>
        <a:p>
          <a:r>
            <a:rPr lang="fr-FR" dirty="0" smtClean="0"/>
            <a:t>infos</a:t>
          </a:r>
          <a:endParaRPr lang="fr-FR" dirty="0"/>
        </a:p>
      </dgm:t>
    </dgm:pt>
    <dgm:pt modelId="{01014F5A-7CAF-462D-A07C-87F3CE157D88}" type="parTrans" cxnId="{F58D391E-EC2E-41B6-956F-E3E7B6D004AC}">
      <dgm:prSet/>
      <dgm:spPr/>
      <dgm:t>
        <a:bodyPr/>
        <a:lstStyle/>
        <a:p>
          <a:endParaRPr lang="fr-FR"/>
        </a:p>
      </dgm:t>
    </dgm:pt>
    <dgm:pt modelId="{13F77688-C795-4B06-B635-AD8BD2C9100A}" type="sibTrans" cxnId="{F58D391E-EC2E-41B6-956F-E3E7B6D004AC}">
      <dgm:prSet/>
      <dgm:spPr/>
      <dgm:t>
        <a:bodyPr/>
        <a:lstStyle/>
        <a:p>
          <a:endParaRPr lang="fr-FR"/>
        </a:p>
      </dgm:t>
    </dgm:pt>
    <dgm:pt modelId="{70EC9E8C-0B4C-4AE8-9161-2E99878F845E}">
      <dgm:prSet phldrT="[Texte]"/>
      <dgm:spPr/>
      <dgm:t>
        <a:bodyPr/>
        <a:lstStyle/>
        <a:p>
          <a:r>
            <a:rPr lang="fr-FR" dirty="0" smtClean="0"/>
            <a:t>Le club</a:t>
          </a:r>
          <a:endParaRPr lang="fr-FR" dirty="0"/>
        </a:p>
      </dgm:t>
    </dgm:pt>
    <dgm:pt modelId="{4B9AFACA-BED0-4687-85E5-C293DC38AB60}" type="parTrans" cxnId="{9482AA04-1189-49C6-BD66-D90B4AF2A05F}">
      <dgm:prSet/>
      <dgm:spPr/>
      <dgm:t>
        <a:bodyPr/>
        <a:lstStyle/>
        <a:p>
          <a:endParaRPr lang="fr-FR"/>
        </a:p>
      </dgm:t>
    </dgm:pt>
    <dgm:pt modelId="{848EADF5-D1A3-4CB0-9681-351F16F40655}" type="sibTrans" cxnId="{9482AA04-1189-49C6-BD66-D90B4AF2A05F}">
      <dgm:prSet/>
      <dgm:spPr/>
      <dgm:t>
        <a:bodyPr/>
        <a:lstStyle/>
        <a:p>
          <a:endParaRPr lang="fr-FR"/>
        </a:p>
      </dgm:t>
    </dgm:pt>
    <dgm:pt modelId="{6D03D9FF-6AE7-443E-B7AE-6BD61A2DB408}">
      <dgm:prSet phldrT="[Texte]"/>
      <dgm:spPr/>
      <dgm:t>
        <a:bodyPr/>
        <a:lstStyle/>
        <a:p>
          <a:r>
            <a:rPr lang="fr-FR" dirty="0" smtClean="0"/>
            <a:t>adhésions</a:t>
          </a:r>
          <a:endParaRPr lang="fr-FR" dirty="0"/>
        </a:p>
      </dgm:t>
    </dgm:pt>
    <dgm:pt modelId="{8D0E463A-1415-47FC-BF84-3C14FC00C1A6}" type="parTrans" cxnId="{F4A5717A-11FE-4819-9A37-F032478AD359}">
      <dgm:prSet/>
      <dgm:spPr/>
      <dgm:t>
        <a:bodyPr/>
        <a:lstStyle/>
        <a:p>
          <a:endParaRPr lang="fr-FR"/>
        </a:p>
      </dgm:t>
    </dgm:pt>
    <dgm:pt modelId="{B7F00BDE-5819-4D12-84C1-7F5B2DC57FFC}" type="sibTrans" cxnId="{F4A5717A-11FE-4819-9A37-F032478AD359}">
      <dgm:prSet/>
      <dgm:spPr/>
      <dgm:t>
        <a:bodyPr/>
        <a:lstStyle/>
        <a:p>
          <a:endParaRPr lang="fr-FR"/>
        </a:p>
      </dgm:t>
    </dgm:pt>
    <dgm:pt modelId="{3F0F8D57-E90A-460A-A308-482D1B6ADC9B}">
      <dgm:prSet phldrT="[Texte]"/>
      <dgm:spPr/>
      <dgm:t>
        <a:bodyPr/>
        <a:lstStyle/>
        <a:p>
          <a:r>
            <a:rPr lang="fr-FR" dirty="0" smtClean="0"/>
            <a:t>(inscription courses)</a:t>
          </a:r>
          <a:endParaRPr lang="fr-FR" dirty="0"/>
        </a:p>
      </dgm:t>
    </dgm:pt>
    <dgm:pt modelId="{81447B53-31F9-4827-89F3-44144497B72B}" type="parTrans" cxnId="{8D3B9781-85CD-46F8-BEAC-DAEDE9C86D95}">
      <dgm:prSet/>
      <dgm:spPr/>
      <dgm:t>
        <a:bodyPr/>
        <a:lstStyle/>
        <a:p>
          <a:endParaRPr lang="fr-FR"/>
        </a:p>
      </dgm:t>
    </dgm:pt>
    <dgm:pt modelId="{0E0D3411-D594-4B90-BE98-94457D6A488B}" type="sibTrans" cxnId="{8D3B9781-85CD-46F8-BEAC-DAEDE9C86D95}">
      <dgm:prSet/>
      <dgm:spPr/>
      <dgm:t>
        <a:bodyPr/>
        <a:lstStyle/>
        <a:p>
          <a:endParaRPr lang="fr-FR"/>
        </a:p>
      </dgm:t>
    </dgm:pt>
    <dgm:pt modelId="{13FCACD0-9D47-4565-A625-4EA2A093D1CA}">
      <dgm:prSet/>
      <dgm:spPr/>
      <dgm:t>
        <a:bodyPr/>
        <a:lstStyle/>
        <a:p>
          <a:endParaRPr lang="fr-FR"/>
        </a:p>
      </dgm:t>
    </dgm:pt>
    <dgm:pt modelId="{A873025D-8928-4BEB-B887-612E427E95B6}" type="parTrans" cxnId="{18927964-DF3B-4707-9C79-5125600D8C4E}">
      <dgm:prSet/>
      <dgm:spPr/>
      <dgm:t>
        <a:bodyPr/>
        <a:lstStyle/>
        <a:p>
          <a:endParaRPr lang="fr-FR"/>
        </a:p>
      </dgm:t>
    </dgm:pt>
    <dgm:pt modelId="{4FA66A24-EE6D-48C7-B755-1A02F4398886}" type="sibTrans" cxnId="{18927964-DF3B-4707-9C79-5125600D8C4E}">
      <dgm:prSet/>
      <dgm:spPr/>
      <dgm:t>
        <a:bodyPr/>
        <a:lstStyle/>
        <a:p>
          <a:endParaRPr lang="fr-FR"/>
        </a:p>
      </dgm:t>
    </dgm:pt>
    <dgm:pt modelId="{39EE47A4-1EA4-482E-9D4A-8CD458CDD917}">
      <dgm:prSet/>
      <dgm:spPr/>
      <dgm:t>
        <a:bodyPr/>
        <a:lstStyle/>
        <a:p>
          <a:endParaRPr lang="fr-FR"/>
        </a:p>
      </dgm:t>
    </dgm:pt>
    <dgm:pt modelId="{80ED5226-8575-4627-A239-512018D8C235}" type="parTrans" cxnId="{B93ED269-576B-4480-BD7E-E254ED1F9142}">
      <dgm:prSet/>
      <dgm:spPr/>
      <dgm:t>
        <a:bodyPr/>
        <a:lstStyle/>
        <a:p>
          <a:endParaRPr lang="fr-FR"/>
        </a:p>
      </dgm:t>
    </dgm:pt>
    <dgm:pt modelId="{C10FEFFC-F133-4DA0-99A5-37A3A7A9BA57}" type="sibTrans" cxnId="{B93ED269-576B-4480-BD7E-E254ED1F9142}">
      <dgm:prSet/>
      <dgm:spPr/>
      <dgm:t>
        <a:bodyPr/>
        <a:lstStyle/>
        <a:p>
          <a:endParaRPr lang="fr-FR"/>
        </a:p>
      </dgm:t>
    </dgm:pt>
    <dgm:pt modelId="{1D978CF2-3047-4345-9637-888497916DD0}" type="pres">
      <dgm:prSet presAssocID="{38A105B9-7074-412A-9554-D828CC1F427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8BF6F80-D144-4560-A9C0-56B68DB4A5D7}" type="pres">
      <dgm:prSet presAssocID="{C419D460-2B7E-4E48-88CA-A694748E1839}" presName="node" presStyleLbl="node1" presStyleIdx="0" presStyleCnt="7" custScaleX="4375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9EA62F-9CDE-4F29-9DF8-CFF14695EDEB}" type="pres">
      <dgm:prSet presAssocID="{7C2A9BE4-3510-4211-91AF-EF78F03BB645}" presName="sibTrans" presStyleCnt="0"/>
      <dgm:spPr/>
    </dgm:pt>
    <dgm:pt modelId="{A272D016-85BD-4760-93C7-2D78107D564A}" type="pres">
      <dgm:prSet presAssocID="{719DD278-CFE7-42C5-85A6-885DBC345D40}" presName="node" presStyleLbl="node1" presStyleIdx="1" presStyleCnt="7" custScaleX="4482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6B5A64-908F-4A1E-A470-FB99FC60D20E}" type="pres">
      <dgm:prSet presAssocID="{13F77688-C795-4B06-B635-AD8BD2C9100A}" presName="sibTrans" presStyleCnt="0"/>
      <dgm:spPr/>
    </dgm:pt>
    <dgm:pt modelId="{C59765D7-7894-406E-8A85-668ECFFF91E3}" type="pres">
      <dgm:prSet presAssocID="{70EC9E8C-0B4C-4AE8-9161-2E99878F845E}" presName="node" presStyleLbl="node1" presStyleIdx="2" presStyleCnt="7" custScaleX="5086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862191-E08F-4020-9C8E-112BA19A04E6}" type="pres">
      <dgm:prSet presAssocID="{848EADF5-D1A3-4CB0-9681-351F16F40655}" presName="sibTrans" presStyleCnt="0"/>
      <dgm:spPr/>
    </dgm:pt>
    <dgm:pt modelId="{910542D4-32A4-4AB5-8FC9-CB11C9097200}" type="pres">
      <dgm:prSet presAssocID="{6D03D9FF-6AE7-443E-B7AE-6BD61A2DB408}" presName="node" presStyleLbl="node1" presStyleIdx="3" presStyleCnt="7" custScaleX="65239" custLinFactNeighborX="-7025" custLinFactNeighborY="9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97A6AA-E4BE-42B3-A845-65D4B0C80CFF}" type="pres">
      <dgm:prSet presAssocID="{B7F00BDE-5819-4D12-84C1-7F5B2DC57FFC}" presName="sibTrans" presStyleCnt="0"/>
      <dgm:spPr/>
    </dgm:pt>
    <dgm:pt modelId="{4E28918A-0C38-45BC-ABF5-46AB7DF454CD}" type="pres">
      <dgm:prSet presAssocID="{3F0F8D57-E90A-460A-A308-482D1B6ADC9B}" presName="node" presStyleLbl="node1" presStyleIdx="4" presStyleCnt="7" custScaleX="78503" custLinFactNeighborX="1335" custLinFactNeighborY="183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BF22F7-E061-4409-973A-5C5CCB7EAB9B}" type="pres">
      <dgm:prSet presAssocID="{0E0D3411-D594-4B90-BE98-94457D6A488B}" presName="sibTrans" presStyleCnt="0"/>
      <dgm:spPr/>
    </dgm:pt>
    <dgm:pt modelId="{9CB60B24-C5BD-4E73-AAFD-FAF8B5504311}" type="pres">
      <dgm:prSet presAssocID="{13FCACD0-9D47-4565-A625-4EA2A093D1C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CD9C7B-8AE9-454C-8949-5791AB398CF9}" type="pres">
      <dgm:prSet presAssocID="{4FA66A24-EE6D-48C7-B755-1A02F4398886}" presName="sibTrans" presStyleCnt="0"/>
      <dgm:spPr/>
    </dgm:pt>
    <dgm:pt modelId="{F6BFB661-A3DB-4765-85E4-0A23D4DF72E2}" type="pres">
      <dgm:prSet presAssocID="{39EE47A4-1EA4-482E-9D4A-8CD458CDD91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2DD8DB6-503E-4F4C-98BE-1FB145831847}" type="presOf" srcId="{6D03D9FF-6AE7-443E-B7AE-6BD61A2DB408}" destId="{910542D4-32A4-4AB5-8FC9-CB11C9097200}" srcOrd="0" destOrd="0" presId="urn:microsoft.com/office/officeart/2005/8/layout/default"/>
    <dgm:cxn modelId="{B93ED269-576B-4480-BD7E-E254ED1F9142}" srcId="{38A105B9-7074-412A-9554-D828CC1F4276}" destId="{39EE47A4-1EA4-482E-9D4A-8CD458CDD917}" srcOrd="6" destOrd="0" parTransId="{80ED5226-8575-4627-A239-512018D8C235}" sibTransId="{C10FEFFC-F133-4DA0-99A5-37A3A7A9BA57}"/>
    <dgm:cxn modelId="{8D3B9781-85CD-46F8-BEAC-DAEDE9C86D95}" srcId="{38A105B9-7074-412A-9554-D828CC1F4276}" destId="{3F0F8D57-E90A-460A-A308-482D1B6ADC9B}" srcOrd="4" destOrd="0" parTransId="{81447B53-31F9-4827-89F3-44144497B72B}" sibTransId="{0E0D3411-D594-4B90-BE98-94457D6A488B}"/>
    <dgm:cxn modelId="{2C1F4BAE-A676-4BE9-AB6A-12E56177FD62}" type="presOf" srcId="{38A105B9-7074-412A-9554-D828CC1F4276}" destId="{1D978CF2-3047-4345-9637-888497916DD0}" srcOrd="0" destOrd="0" presId="urn:microsoft.com/office/officeart/2005/8/layout/default"/>
    <dgm:cxn modelId="{ABB7B4C0-5963-4B44-92B8-66607DBB9C13}" type="presOf" srcId="{13FCACD0-9D47-4565-A625-4EA2A093D1CA}" destId="{9CB60B24-C5BD-4E73-AAFD-FAF8B5504311}" srcOrd="0" destOrd="0" presId="urn:microsoft.com/office/officeart/2005/8/layout/default"/>
    <dgm:cxn modelId="{915DB5D9-05AF-4576-B5F6-83F9A6A44616}" type="presOf" srcId="{C419D460-2B7E-4E48-88CA-A694748E1839}" destId="{D8BF6F80-D144-4560-A9C0-56B68DB4A5D7}" srcOrd="0" destOrd="0" presId="urn:microsoft.com/office/officeart/2005/8/layout/default"/>
    <dgm:cxn modelId="{0F6E1076-9FEF-4AD7-ACC3-843C1FF646B7}" type="presOf" srcId="{719DD278-CFE7-42C5-85A6-885DBC345D40}" destId="{A272D016-85BD-4760-93C7-2D78107D564A}" srcOrd="0" destOrd="0" presId="urn:microsoft.com/office/officeart/2005/8/layout/default"/>
    <dgm:cxn modelId="{F064404D-6D16-4ACB-BCA9-BDD33CE75840}" type="presOf" srcId="{3F0F8D57-E90A-460A-A308-482D1B6ADC9B}" destId="{4E28918A-0C38-45BC-ABF5-46AB7DF454CD}" srcOrd="0" destOrd="0" presId="urn:microsoft.com/office/officeart/2005/8/layout/default"/>
    <dgm:cxn modelId="{00F9446C-A313-48D3-8447-AA64AF2E9108}" type="presOf" srcId="{70EC9E8C-0B4C-4AE8-9161-2E99878F845E}" destId="{C59765D7-7894-406E-8A85-668ECFFF91E3}" srcOrd="0" destOrd="0" presId="urn:microsoft.com/office/officeart/2005/8/layout/default"/>
    <dgm:cxn modelId="{F4A5717A-11FE-4819-9A37-F032478AD359}" srcId="{38A105B9-7074-412A-9554-D828CC1F4276}" destId="{6D03D9FF-6AE7-443E-B7AE-6BD61A2DB408}" srcOrd="3" destOrd="0" parTransId="{8D0E463A-1415-47FC-BF84-3C14FC00C1A6}" sibTransId="{B7F00BDE-5819-4D12-84C1-7F5B2DC57FFC}"/>
    <dgm:cxn modelId="{F58D391E-EC2E-41B6-956F-E3E7B6D004AC}" srcId="{38A105B9-7074-412A-9554-D828CC1F4276}" destId="{719DD278-CFE7-42C5-85A6-885DBC345D40}" srcOrd="1" destOrd="0" parTransId="{01014F5A-7CAF-462D-A07C-87F3CE157D88}" sibTransId="{13F77688-C795-4B06-B635-AD8BD2C9100A}"/>
    <dgm:cxn modelId="{9482AA04-1189-49C6-BD66-D90B4AF2A05F}" srcId="{38A105B9-7074-412A-9554-D828CC1F4276}" destId="{70EC9E8C-0B4C-4AE8-9161-2E99878F845E}" srcOrd="2" destOrd="0" parTransId="{4B9AFACA-BED0-4687-85E5-C293DC38AB60}" sibTransId="{848EADF5-D1A3-4CB0-9681-351F16F40655}"/>
    <dgm:cxn modelId="{18927964-DF3B-4707-9C79-5125600D8C4E}" srcId="{38A105B9-7074-412A-9554-D828CC1F4276}" destId="{13FCACD0-9D47-4565-A625-4EA2A093D1CA}" srcOrd="5" destOrd="0" parTransId="{A873025D-8928-4BEB-B887-612E427E95B6}" sibTransId="{4FA66A24-EE6D-48C7-B755-1A02F4398886}"/>
    <dgm:cxn modelId="{8B517876-6481-4EE7-8263-8A68F3FA83FA}" srcId="{38A105B9-7074-412A-9554-D828CC1F4276}" destId="{C419D460-2B7E-4E48-88CA-A694748E1839}" srcOrd="0" destOrd="0" parTransId="{EEFAC5EF-AB8A-4373-B0E2-9FCAEC19CC0D}" sibTransId="{7C2A9BE4-3510-4211-91AF-EF78F03BB645}"/>
    <dgm:cxn modelId="{C4CF6DDD-1002-4CAD-BCE9-A0BA7334C035}" type="presOf" srcId="{39EE47A4-1EA4-482E-9D4A-8CD458CDD917}" destId="{F6BFB661-A3DB-4765-85E4-0A23D4DF72E2}" srcOrd="0" destOrd="0" presId="urn:microsoft.com/office/officeart/2005/8/layout/default"/>
    <dgm:cxn modelId="{3393E957-7D1A-40CC-8944-B2A4B6612348}" type="presParOf" srcId="{1D978CF2-3047-4345-9637-888497916DD0}" destId="{D8BF6F80-D144-4560-A9C0-56B68DB4A5D7}" srcOrd="0" destOrd="0" presId="urn:microsoft.com/office/officeart/2005/8/layout/default"/>
    <dgm:cxn modelId="{25E7CFE4-FC34-4505-94CB-13A4D40DEFC5}" type="presParOf" srcId="{1D978CF2-3047-4345-9637-888497916DD0}" destId="{CD9EA62F-9CDE-4F29-9DF8-CFF14695EDEB}" srcOrd="1" destOrd="0" presId="urn:microsoft.com/office/officeart/2005/8/layout/default"/>
    <dgm:cxn modelId="{E5EFD696-063F-443E-9147-0DA50CD2ADE8}" type="presParOf" srcId="{1D978CF2-3047-4345-9637-888497916DD0}" destId="{A272D016-85BD-4760-93C7-2D78107D564A}" srcOrd="2" destOrd="0" presId="urn:microsoft.com/office/officeart/2005/8/layout/default"/>
    <dgm:cxn modelId="{6176D6D2-E5D8-40DE-B2F5-10190393EFAE}" type="presParOf" srcId="{1D978CF2-3047-4345-9637-888497916DD0}" destId="{2D6B5A64-908F-4A1E-A470-FB99FC60D20E}" srcOrd="3" destOrd="0" presId="urn:microsoft.com/office/officeart/2005/8/layout/default"/>
    <dgm:cxn modelId="{B749B3E3-115B-488A-981A-333430760FE3}" type="presParOf" srcId="{1D978CF2-3047-4345-9637-888497916DD0}" destId="{C59765D7-7894-406E-8A85-668ECFFF91E3}" srcOrd="4" destOrd="0" presId="urn:microsoft.com/office/officeart/2005/8/layout/default"/>
    <dgm:cxn modelId="{533157A8-BA75-4EBF-A236-43224F073FFA}" type="presParOf" srcId="{1D978CF2-3047-4345-9637-888497916DD0}" destId="{ED862191-E08F-4020-9C8E-112BA19A04E6}" srcOrd="5" destOrd="0" presId="urn:microsoft.com/office/officeart/2005/8/layout/default"/>
    <dgm:cxn modelId="{9993ED2A-550C-4210-B9D2-AA8D38719A7A}" type="presParOf" srcId="{1D978CF2-3047-4345-9637-888497916DD0}" destId="{910542D4-32A4-4AB5-8FC9-CB11C9097200}" srcOrd="6" destOrd="0" presId="urn:microsoft.com/office/officeart/2005/8/layout/default"/>
    <dgm:cxn modelId="{8917D6C2-F4FC-4DE4-80FD-06342CF51E0B}" type="presParOf" srcId="{1D978CF2-3047-4345-9637-888497916DD0}" destId="{4797A6AA-E4BE-42B3-A845-65D4B0C80CFF}" srcOrd="7" destOrd="0" presId="urn:microsoft.com/office/officeart/2005/8/layout/default"/>
    <dgm:cxn modelId="{27E61F84-D7B5-4459-A6DE-DDED46942F4E}" type="presParOf" srcId="{1D978CF2-3047-4345-9637-888497916DD0}" destId="{4E28918A-0C38-45BC-ABF5-46AB7DF454CD}" srcOrd="8" destOrd="0" presId="urn:microsoft.com/office/officeart/2005/8/layout/default"/>
    <dgm:cxn modelId="{1ECDEDF1-F5CA-4D96-B349-9673690646EA}" type="presParOf" srcId="{1D978CF2-3047-4345-9637-888497916DD0}" destId="{F3BF22F7-E061-4409-973A-5C5CCB7EAB9B}" srcOrd="9" destOrd="0" presId="urn:microsoft.com/office/officeart/2005/8/layout/default"/>
    <dgm:cxn modelId="{FBDEB1C3-7CB4-4A05-8331-6B7EDBCA239D}" type="presParOf" srcId="{1D978CF2-3047-4345-9637-888497916DD0}" destId="{9CB60B24-C5BD-4E73-AAFD-FAF8B5504311}" srcOrd="10" destOrd="0" presId="urn:microsoft.com/office/officeart/2005/8/layout/default"/>
    <dgm:cxn modelId="{8FF5EB26-23EC-420E-8C40-5F003DD5ED34}" type="presParOf" srcId="{1D978CF2-3047-4345-9637-888497916DD0}" destId="{BBCD9C7B-8AE9-454C-8949-5791AB398CF9}" srcOrd="11" destOrd="0" presId="urn:microsoft.com/office/officeart/2005/8/layout/default"/>
    <dgm:cxn modelId="{61E4D4FF-59DC-43C1-AB69-1D34F4D29E7C}" type="presParOf" srcId="{1D978CF2-3047-4345-9637-888497916DD0}" destId="{F6BFB661-A3DB-4765-85E4-0A23D4DF72E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6F80-D144-4560-A9C0-56B68DB4A5D7}">
      <dsp:nvSpPr>
        <dsp:cNvPr id="0" name=""/>
        <dsp:cNvSpPr/>
      </dsp:nvSpPr>
      <dsp:spPr>
        <a:xfrm>
          <a:off x="505" y="99433"/>
          <a:ext cx="981960" cy="13465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accueil</a:t>
          </a:r>
          <a:endParaRPr lang="fr-FR" sz="1800" kern="1200" dirty="0"/>
        </a:p>
      </dsp:txBody>
      <dsp:txXfrm>
        <a:off x="505" y="99433"/>
        <a:ext cx="981960" cy="1346596"/>
      </dsp:txXfrm>
    </dsp:sp>
    <dsp:sp modelId="{A272D016-85BD-4760-93C7-2D78107D564A}">
      <dsp:nvSpPr>
        <dsp:cNvPr id="0" name=""/>
        <dsp:cNvSpPr/>
      </dsp:nvSpPr>
      <dsp:spPr>
        <a:xfrm>
          <a:off x="1206899" y="99433"/>
          <a:ext cx="1006087" cy="1346596"/>
        </a:xfrm>
        <a:prstGeom prst="rect">
          <a:avLst/>
        </a:prstGeom>
        <a:solidFill>
          <a:schemeClr val="accent5">
            <a:hueOff val="3359043"/>
            <a:satOff val="-1570"/>
            <a:lumOff val="-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infos</a:t>
          </a:r>
          <a:endParaRPr lang="fr-FR" sz="1800" kern="1200" dirty="0"/>
        </a:p>
      </dsp:txBody>
      <dsp:txXfrm>
        <a:off x="1206899" y="99433"/>
        <a:ext cx="1006087" cy="1346596"/>
      </dsp:txXfrm>
    </dsp:sp>
    <dsp:sp modelId="{C59765D7-7894-406E-8A85-668ECFFF91E3}">
      <dsp:nvSpPr>
        <dsp:cNvPr id="0" name=""/>
        <dsp:cNvSpPr/>
      </dsp:nvSpPr>
      <dsp:spPr>
        <a:xfrm>
          <a:off x="2437419" y="99433"/>
          <a:ext cx="1141644" cy="1346596"/>
        </a:xfrm>
        <a:prstGeom prst="rect">
          <a:avLst/>
        </a:prstGeom>
        <a:solidFill>
          <a:schemeClr val="accent5">
            <a:hueOff val="6718086"/>
            <a:satOff val="-3139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Le club</a:t>
          </a:r>
          <a:endParaRPr lang="fr-FR" sz="1800" kern="1200" dirty="0"/>
        </a:p>
      </dsp:txBody>
      <dsp:txXfrm>
        <a:off x="2437419" y="99433"/>
        <a:ext cx="1141644" cy="1346596"/>
      </dsp:txXfrm>
    </dsp:sp>
    <dsp:sp modelId="{910542D4-32A4-4AB5-8FC9-CB11C9097200}">
      <dsp:nvSpPr>
        <dsp:cNvPr id="0" name=""/>
        <dsp:cNvSpPr/>
      </dsp:nvSpPr>
      <dsp:spPr>
        <a:xfrm>
          <a:off x="3645833" y="112711"/>
          <a:ext cx="1464177" cy="1346596"/>
        </a:xfrm>
        <a:prstGeom prst="rect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adhésions</a:t>
          </a:r>
          <a:endParaRPr lang="fr-FR" sz="1800" kern="1200" dirty="0"/>
        </a:p>
      </dsp:txBody>
      <dsp:txXfrm>
        <a:off x="3645833" y="112711"/>
        <a:ext cx="1464177" cy="1346596"/>
      </dsp:txXfrm>
    </dsp:sp>
    <dsp:sp modelId="{4E28918A-0C38-45BC-ABF5-46AB7DF454CD}">
      <dsp:nvSpPr>
        <dsp:cNvPr id="0" name=""/>
        <dsp:cNvSpPr/>
      </dsp:nvSpPr>
      <dsp:spPr>
        <a:xfrm>
          <a:off x="5522069" y="124076"/>
          <a:ext cx="1761864" cy="1346596"/>
        </a:xfrm>
        <a:prstGeom prst="rect">
          <a:avLst/>
        </a:prstGeom>
        <a:solidFill>
          <a:schemeClr val="accent5">
            <a:hueOff val="13436172"/>
            <a:satOff val="-6278"/>
            <a:lumOff val="-7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(inscription courses)</a:t>
          </a:r>
          <a:endParaRPr lang="fr-FR" sz="1800" kern="1200" dirty="0"/>
        </a:p>
      </dsp:txBody>
      <dsp:txXfrm>
        <a:off x="5522069" y="124076"/>
        <a:ext cx="1761864" cy="1346596"/>
      </dsp:txXfrm>
    </dsp:sp>
    <dsp:sp modelId="{9CB60B24-C5BD-4E73-AAFD-FAF8B5504311}">
      <dsp:nvSpPr>
        <dsp:cNvPr id="0" name=""/>
        <dsp:cNvSpPr/>
      </dsp:nvSpPr>
      <dsp:spPr>
        <a:xfrm>
          <a:off x="7478405" y="99433"/>
          <a:ext cx="2244328" cy="1346596"/>
        </a:xfrm>
        <a:prstGeom prst="rect">
          <a:avLst/>
        </a:prstGeom>
        <a:solidFill>
          <a:schemeClr val="accent5">
            <a:hueOff val="16795214"/>
            <a:satOff val="-7848"/>
            <a:lumOff val="-882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7478405" y="99433"/>
        <a:ext cx="2244328" cy="1346596"/>
      </dsp:txXfrm>
    </dsp:sp>
    <dsp:sp modelId="{F6BFB661-A3DB-4765-85E4-0A23D4DF72E2}">
      <dsp:nvSpPr>
        <dsp:cNvPr id="0" name=""/>
        <dsp:cNvSpPr/>
      </dsp:nvSpPr>
      <dsp:spPr>
        <a:xfrm>
          <a:off x="9947166" y="99433"/>
          <a:ext cx="2244328" cy="1346596"/>
        </a:xfrm>
        <a:prstGeom prst="rect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9947166" y="99433"/>
        <a:ext cx="2244328" cy="1346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C06C-644F-44AD-A636-555EF07AD43B}" type="datetimeFigureOut">
              <a:rPr lang="fr-FR" smtClean="0"/>
              <a:t>15/10/2020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D76E-D3F3-4885-93FB-E50E5AD2B2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5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12CF-FD42-4122-AAD9-3E881ABD5A1F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86091-E126-4B75-9D67-B6C4C3D10CEF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CA8B-FF10-422C-BA03-56053DB2BE3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F2FB-7901-4502-AD8C-A2D8F26AFB2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8D50-048B-48F3-B0D4-31212BB52616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9000-6914-48DE-9A0E-3B4C2FECB322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BC7D-6E36-4B1D-BAE4-7A869CDDE297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E81-8AED-4A7D-B6A4-B38574AD752F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46DE7-6DFF-4072-A3EC-D8D1F8591B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E57C-B5A1-4D5F-BCA4-8279C22DA2D2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9A00-BF1C-46B0-A119-0EFC0EFAD2F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02110-6B02-4DB4-B793-6BD178CDCF5A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9027-0C10-4392-8DBD-343CCD777EB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4DF6-91F1-4823-B8E4-B5685E7739D7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9DE2-5C50-47F9-9894-07BF0735765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2FF8-11D2-422D-86F4-CB37B410EFAA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6994-BD8C-4776-986F-E70898903B5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E90C1F-194A-483E-8DE5-C185AD4CC7B0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00" y="0"/>
            <a:ext cx="6431500" cy="693974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58748" y="0"/>
            <a:ext cx="5433252" cy="6645499"/>
          </a:xfrm>
        </p:spPr>
        <p:txBody>
          <a:bodyPr>
            <a:normAutofit/>
          </a:bodyPr>
          <a:lstStyle/>
          <a:p>
            <a:endParaRPr lang="fr-FR" sz="1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784" y="405208"/>
            <a:ext cx="4982492" cy="1947333"/>
          </a:xfrm>
        </p:spPr>
        <p:txBody>
          <a:bodyPr>
            <a:noAutofit/>
          </a:bodyPr>
          <a:lstStyle/>
          <a:p>
            <a:r>
              <a:rPr lang="fr-FR" sz="36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tuteuré: Création d’un site internet pour une association sportive </a:t>
            </a:r>
          </a:p>
          <a:p>
            <a:r>
              <a:rPr lang="fr-FR" sz="36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(BST BMX Bailleul sur Thérain)</a:t>
            </a:r>
            <a:endParaRPr lang="fr-FR" sz="36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" y="5185249"/>
            <a:ext cx="2009082" cy="1572510"/>
          </a:xfrm>
          <a:prstGeom prst="rect">
            <a:avLst/>
          </a:prstGeom>
          <a:noFill/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2306950" y="6392634"/>
            <a:ext cx="7543800" cy="365125"/>
          </a:xfrm>
        </p:spPr>
        <p:txBody>
          <a:bodyPr/>
          <a:lstStyle/>
          <a:p>
            <a:r>
              <a:rPr lang="fr-FR" sz="1200" b="1" dirty="0">
                <a:solidFill>
                  <a:schemeClr val="tx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Walid/Mathilde/</a:t>
            </a:r>
            <a:r>
              <a:rPr lang="fr-FR" sz="1200" b="1" dirty="0" err="1">
                <a:solidFill>
                  <a:schemeClr val="tx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Rayaine</a:t>
            </a:r>
            <a:r>
              <a:rPr lang="fr-FR" sz="1200" b="1" dirty="0">
                <a:solidFill>
                  <a:schemeClr val="tx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/Florian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52697"/>
            <a:ext cx="8534400" cy="1507067"/>
          </a:xfrm>
        </p:spPr>
        <p:txBody>
          <a:bodyPr/>
          <a:lstStyle/>
          <a:p>
            <a:r>
              <a:rPr lang="fr-FR" dirty="0" smtClean="0"/>
              <a:t>Bas de Page: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13560" y="1030310"/>
            <a:ext cx="3166057" cy="363184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Formulaire de contact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Adresse de la piste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du site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Mentions légales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CGUV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(compteurs de vues</a:t>
            </a: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couleur</a:t>
            </a:r>
            <a:endParaRPr lang="fr-FR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22374"/>
            <a:ext cx="6684134" cy="56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8912" y="498937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graphique:</a:t>
            </a:r>
            <a:b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Possibilité de travailler avec </a:t>
            </a:r>
            <a:b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 Marc Cochon </a:t>
            </a:r>
            <a: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Travail très important de l esthétique au code couleurs Blanc rouge noir</a:t>
            </a:r>
            <a:endParaRPr lang="fr-FR" sz="2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4639" y="1252471"/>
            <a:ext cx="3949860" cy="5486400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399" y="2686284"/>
            <a:ext cx="3045601" cy="417171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Plan:</a:t>
            </a:r>
          </a:p>
          <a:p>
            <a:endParaRPr lang="fr-FR" sz="28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du site ,hébergeur ,étude des sites de créations de sites (choix </a:t>
            </a:r>
            <a:r>
              <a:rPr lang="fr-FR" sz="28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</a:t>
            </a:r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Mairie)</a:t>
            </a:r>
            <a:endParaRPr lang="fr-FR" sz="28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fr-FR" sz="28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Contenu du site et possibilité de réalisation (Graphique</a:t>
            </a:r>
            <a:r>
              <a:rPr lang="fr-FR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code couleur</a:t>
            </a:r>
            <a:endParaRPr lang="fr-FR" sz="28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8094" y="-1257916"/>
            <a:ext cx="8534400" cy="3615267"/>
          </a:xfrm>
        </p:spPr>
        <p:txBody>
          <a:bodyPr/>
          <a:lstStyle/>
          <a:p>
            <a:pPr marL="457200" lvl="0" indent="-457200">
              <a:buClr>
                <a:prstClr val="white"/>
              </a:buClr>
              <a:buFont typeface="+mj-lt"/>
              <a:buAutoNum type="arabicPeriod"/>
            </a:pPr>
            <a:r>
              <a:rPr lang="fr-F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22" y="871276"/>
            <a:ext cx="4112280" cy="58019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" y="871276"/>
            <a:ext cx="4378001" cy="5986724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846" y="0"/>
            <a:ext cx="8534400" cy="1507067"/>
          </a:xfrm>
        </p:spPr>
        <p:txBody>
          <a:bodyPr>
            <a:normAutofit/>
          </a:bodyPr>
          <a:lstStyle/>
          <a:p>
            <a:r>
              <a:rPr lang="fr-F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de </a:t>
            </a:r>
            <a:r>
              <a:rPr lang="fr-FR" sz="20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bmx</a:t>
            </a:r>
            <a:r>
              <a:rPr lang="fr-F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race déjà existant :</a:t>
            </a:r>
            <a:endParaRPr lang="fr-F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59" y="999063"/>
            <a:ext cx="9779334" cy="5639996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912" y="-1024469"/>
            <a:ext cx="8534400" cy="3615267"/>
          </a:xfrm>
        </p:spPr>
        <p:txBody>
          <a:bodyPr/>
          <a:lstStyle/>
          <a:p>
            <a:pPr marL="0" lvl="0" indent="0">
              <a:buClr>
                <a:prstClr val="white"/>
              </a:buClr>
              <a:buNone/>
            </a:pPr>
            <a:r>
              <a:rPr lang="fr-FR" sz="24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2)Création </a:t>
            </a:r>
            <a:r>
              <a:rPr lang="fr-F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 site ,hébergeur </a:t>
            </a:r>
            <a:r>
              <a:rPr lang="fr-FR" sz="24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lvl="0" indent="0">
              <a:buClr>
                <a:prstClr val="white"/>
              </a:buClr>
              <a:buNone/>
            </a:pPr>
            <a:r>
              <a:rPr lang="fr-FR" sz="24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étude </a:t>
            </a:r>
            <a:r>
              <a:rPr lang="fr-F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sites de créations de sites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67" y="1517649"/>
            <a:ext cx="4905375" cy="44767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1" y="2590798"/>
            <a:ext cx="6401355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6061"/>
            <a:ext cx="12118668" cy="26272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6" y="3181082"/>
            <a:ext cx="7856113" cy="35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-1271789"/>
            <a:ext cx="8534400" cy="3615267"/>
          </a:xfrm>
        </p:spPr>
        <p:txBody>
          <a:bodyPr>
            <a:normAutofit/>
          </a:bodyPr>
          <a:lstStyle/>
          <a:p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3)  Ainsi choix de la Mairie ,</a:t>
            </a:r>
          </a:p>
          <a:p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Contenu </a:t>
            </a:r>
            <a:r>
              <a:rPr lang="fr-F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 site et possibilité de réalisation (Graphique)</a:t>
            </a:r>
          </a:p>
          <a:p>
            <a:endParaRPr lang="fr-F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" y="916076"/>
            <a:ext cx="6804406" cy="56212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11" y="684532"/>
            <a:ext cx="5005589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1551"/>
            <a:ext cx="4068092" cy="623909"/>
          </a:xfrm>
        </p:spPr>
        <p:txBody>
          <a:bodyPr>
            <a:normAutofit fontScale="90000"/>
          </a:bodyPr>
          <a:lstStyle/>
          <a:p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Contenu du </a:t>
            </a:r>
            <a:r>
              <a:rPr lang="fr-F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site: </a:t>
            </a:r>
            <a:endParaRPr lang="fr-F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336828"/>
              </p:ext>
            </p:extLst>
          </p:nvPr>
        </p:nvGraphicFramePr>
        <p:xfrm>
          <a:off x="1" y="695460"/>
          <a:ext cx="12192000" cy="1545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7650051" y="1210614"/>
            <a:ext cx="197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Vente/achats  de matériels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097037" y="1094704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Nos Partenaires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199625" y="3180705"/>
            <a:ext cx="2537139" cy="2991495"/>
            <a:chOff x="2330819" y="99433"/>
            <a:chExt cx="1354843" cy="1918589"/>
          </a:xfrm>
        </p:grpSpPr>
        <p:sp>
          <p:nvSpPr>
            <p:cNvPr id="9" name="Rectangle 8"/>
            <p:cNvSpPr/>
            <p:nvPr/>
          </p:nvSpPr>
          <p:spPr>
            <a:xfrm>
              <a:off x="2437419" y="99433"/>
              <a:ext cx="1141644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718086"/>
                <a:satOff val="-3139"/>
                <a:lumOff val="-3529"/>
                <a:alphaOff val="0"/>
              </a:schemeClr>
            </a:fillRef>
            <a:effectRef idx="0">
              <a:schemeClr val="accent5">
                <a:hueOff val="6718086"/>
                <a:satOff val="-3139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ZoneTexte 9"/>
            <p:cNvSpPr txBox="1"/>
            <p:nvPr/>
          </p:nvSpPr>
          <p:spPr>
            <a:xfrm>
              <a:off x="2330819" y="99433"/>
              <a:ext cx="1354843" cy="1918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News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agenda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(sondage)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La piste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contact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galerie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dirty="0" smtClean="0"/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kern="1200" dirty="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229123" y="3180706"/>
            <a:ext cx="1570145" cy="2099634"/>
            <a:chOff x="505" y="99433"/>
            <a:chExt cx="981960" cy="1346596"/>
          </a:xfrm>
        </p:grpSpPr>
        <p:sp>
          <p:nvSpPr>
            <p:cNvPr id="13" name="Rectangle 12"/>
            <p:cNvSpPr/>
            <p:nvPr/>
          </p:nvSpPr>
          <p:spPr>
            <a:xfrm>
              <a:off x="505" y="99433"/>
              <a:ext cx="981960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ZoneTexte 13"/>
            <p:cNvSpPr txBox="1"/>
            <p:nvPr/>
          </p:nvSpPr>
          <p:spPr>
            <a:xfrm>
              <a:off x="505" y="99433"/>
              <a:ext cx="981960" cy="1346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kern="1200" dirty="0" smtClean="0"/>
                <a:t>Nos activités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Historique du club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le </a:t>
              </a:r>
              <a:r>
                <a:rPr lang="fr-FR" dirty="0"/>
                <a:t>B</a:t>
              </a:r>
              <a:r>
                <a:rPr lang="fr-FR" dirty="0" smtClean="0"/>
                <a:t>ureau</a:t>
              </a:r>
              <a:endParaRPr lang="fr-FR" sz="1800" kern="1200" dirty="0"/>
            </a:p>
          </p:txBody>
        </p:sp>
      </p:grpSp>
      <p:cxnSp>
        <p:nvCxnSpPr>
          <p:cNvPr id="16" name="Connecteur en angle 15"/>
          <p:cNvCxnSpPr/>
          <p:nvPr/>
        </p:nvCxnSpPr>
        <p:spPr>
          <a:xfrm rot="5400000">
            <a:off x="509720" y="2312386"/>
            <a:ext cx="1042812" cy="6938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/>
          <p:nvPr/>
        </p:nvCxnSpPr>
        <p:spPr>
          <a:xfrm rot="5400000">
            <a:off x="2145875" y="2312384"/>
            <a:ext cx="1042812" cy="6938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/>
          <p:cNvGrpSpPr/>
          <p:nvPr/>
        </p:nvGrpSpPr>
        <p:grpSpPr>
          <a:xfrm>
            <a:off x="3973066" y="3180704"/>
            <a:ext cx="1761864" cy="2991496"/>
            <a:chOff x="5522069" y="124076"/>
            <a:chExt cx="1761864" cy="1918589"/>
          </a:xfrm>
        </p:grpSpPr>
        <p:sp>
          <p:nvSpPr>
            <p:cNvPr id="21" name="Rectangle 20"/>
            <p:cNvSpPr/>
            <p:nvPr/>
          </p:nvSpPr>
          <p:spPr>
            <a:xfrm>
              <a:off x="5522069" y="124076"/>
              <a:ext cx="1761864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3436172"/>
                <a:satOff val="-6278"/>
                <a:lumOff val="-7058"/>
                <a:alphaOff val="0"/>
              </a:schemeClr>
            </a:fillRef>
            <a:effectRef idx="0">
              <a:schemeClr val="accent5">
                <a:hueOff val="13436172"/>
                <a:satOff val="-6278"/>
                <a:lumOff val="-705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ZoneTexte 21"/>
            <p:cNvSpPr txBox="1"/>
            <p:nvPr/>
          </p:nvSpPr>
          <p:spPr>
            <a:xfrm>
              <a:off x="5522069" y="124076"/>
              <a:ext cx="1761864" cy="1918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Adhésions annuelles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horaires d’ouverture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Licence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documents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dirty="0" smtClean="0"/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kern="12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908728" y="3180704"/>
            <a:ext cx="2244328" cy="2099635"/>
            <a:chOff x="7478405" y="99433"/>
            <a:chExt cx="2244328" cy="1346596"/>
          </a:xfrm>
        </p:grpSpPr>
        <p:sp>
          <p:nvSpPr>
            <p:cNvPr id="24" name="Rectangle 23"/>
            <p:cNvSpPr/>
            <p:nvPr/>
          </p:nvSpPr>
          <p:spPr>
            <a:xfrm>
              <a:off x="7478405" y="99433"/>
              <a:ext cx="2244328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6795214"/>
                <a:satOff val="-7848"/>
                <a:lumOff val="-8823"/>
                <a:alphaOff val="0"/>
              </a:schemeClr>
            </a:fillRef>
            <a:effectRef idx="0">
              <a:schemeClr val="accent5">
                <a:hueOff val="16795214"/>
                <a:satOff val="-7848"/>
                <a:lumOff val="-8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ZoneTexte 24"/>
            <p:cNvSpPr txBox="1"/>
            <p:nvPr/>
          </p:nvSpPr>
          <p:spPr>
            <a:xfrm>
              <a:off x="7478405" y="99433"/>
              <a:ext cx="2244328" cy="1346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kern="1200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8532916" y="3180704"/>
            <a:ext cx="1705788" cy="2099635"/>
            <a:chOff x="3645833" y="112711"/>
            <a:chExt cx="1464177" cy="1346596"/>
          </a:xfrm>
        </p:grpSpPr>
        <p:sp>
          <p:nvSpPr>
            <p:cNvPr id="27" name="Rectangle 26"/>
            <p:cNvSpPr/>
            <p:nvPr/>
          </p:nvSpPr>
          <p:spPr>
            <a:xfrm>
              <a:off x="3645833" y="112711"/>
              <a:ext cx="1464177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0077129"/>
                <a:satOff val="-4709"/>
                <a:lumOff val="-5294"/>
                <a:alphaOff val="0"/>
              </a:schemeClr>
            </a:fillRef>
            <a:effectRef idx="0">
              <a:schemeClr val="accent5">
                <a:hueOff val="10077129"/>
                <a:satOff val="-4709"/>
                <a:lumOff val="-52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ZoneTexte 27"/>
            <p:cNvSpPr txBox="1"/>
            <p:nvPr/>
          </p:nvSpPr>
          <p:spPr>
            <a:xfrm>
              <a:off x="3645833" y="112711"/>
              <a:ext cx="1464177" cy="1346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Publications des annonces de ventes</a:t>
              </a:r>
              <a:endParaRPr lang="fr-FR" sz="1800" kern="1200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10483782" y="3180704"/>
            <a:ext cx="1583722" cy="2099635"/>
            <a:chOff x="9947166" y="99433"/>
            <a:chExt cx="2244328" cy="1346596"/>
          </a:xfrm>
        </p:grpSpPr>
        <p:sp>
          <p:nvSpPr>
            <p:cNvPr id="30" name="Rectangle 29"/>
            <p:cNvSpPr/>
            <p:nvPr/>
          </p:nvSpPr>
          <p:spPr>
            <a:xfrm>
              <a:off x="9947166" y="99433"/>
              <a:ext cx="2244328" cy="134659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0154258"/>
                <a:satOff val="-9417"/>
                <a:lumOff val="-10587"/>
                <a:alphaOff val="0"/>
              </a:schemeClr>
            </a:fillRef>
            <a:effectRef idx="0">
              <a:schemeClr val="accent5">
                <a:hueOff val="20154258"/>
                <a:satOff val="-9417"/>
                <a:lumOff val="-1058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ZoneTexte 30"/>
            <p:cNvSpPr txBox="1"/>
            <p:nvPr/>
          </p:nvSpPr>
          <p:spPr>
            <a:xfrm>
              <a:off x="9947166" y="99433"/>
              <a:ext cx="2244328" cy="1346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800" kern="1200"/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5908728" y="3271234"/>
            <a:ext cx="224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(Inscriptions courses régionales</a:t>
            </a:r>
          </a:p>
          <a:p>
            <a:r>
              <a:rPr lang="fr-FR" dirty="0" smtClean="0"/>
              <a:t>Stage</a:t>
            </a:r>
          </a:p>
          <a:p>
            <a:r>
              <a:rPr lang="fr-FR" dirty="0" smtClean="0"/>
              <a:t>Vacances sportive)</a:t>
            </a:r>
            <a:endParaRPr lang="fr-FR" dirty="0"/>
          </a:p>
        </p:txBody>
      </p:sp>
      <p:cxnSp>
        <p:nvCxnSpPr>
          <p:cNvPr id="33" name="Connecteur en angle 32"/>
          <p:cNvCxnSpPr/>
          <p:nvPr/>
        </p:nvCxnSpPr>
        <p:spPr>
          <a:xfrm rot="5400000">
            <a:off x="3897599" y="2363900"/>
            <a:ext cx="1042812" cy="6938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/>
          <p:nvPr/>
        </p:nvCxnSpPr>
        <p:spPr>
          <a:xfrm rot="5400000">
            <a:off x="5872888" y="2380704"/>
            <a:ext cx="1042812" cy="6938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509161" y="3180704"/>
            <a:ext cx="155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Liste de nos partenaires</a:t>
            </a:r>
          </a:p>
          <a:p>
            <a:r>
              <a:rPr lang="fr-FR" dirty="0" smtClean="0"/>
              <a:t>(Lien vers leurs sites)</a:t>
            </a:r>
            <a:endParaRPr lang="fr-FR" dirty="0"/>
          </a:p>
        </p:txBody>
      </p:sp>
      <p:cxnSp>
        <p:nvCxnSpPr>
          <p:cNvPr id="36" name="Connecteur en angle 35"/>
          <p:cNvCxnSpPr/>
          <p:nvPr/>
        </p:nvCxnSpPr>
        <p:spPr>
          <a:xfrm rot="5400000">
            <a:off x="8460792" y="2363900"/>
            <a:ext cx="1042812" cy="6938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1082270" y="2137892"/>
            <a:ext cx="0" cy="1042812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67734"/>
            <a:ext cx="8534400" cy="1507067"/>
          </a:xfrm>
        </p:spPr>
        <p:txBody>
          <a:bodyPr/>
          <a:lstStyle/>
          <a:p>
            <a:r>
              <a:rPr lang="fr-FR" dirty="0" smtClean="0"/>
              <a:t>Page d’accueil: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0024"/>
            <a:ext cx="5384354" cy="3614738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5834129" y="425004"/>
            <a:ext cx="6014433" cy="6112322"/>
          </a:xfrm>
        </p:spPr>
        <p:txBody>
          <a:bodyPr/>
          <a:lstStyle/>
          <a:p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 du club ,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partenaire</a:t>
            </a:r>
            <a:endParaRPr lang="en-US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Piste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(competition de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septembre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2019)</a:t>
            </a:r>
          </a:p>
          <a:p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Dernières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actualités</a:t>
            </a:r>
            <a:endParaRPr lang="en-US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calendrier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LIEN VERS LA PAGE FACEBOOK (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groupe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privé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</a:t>
            </a:r>
            <a:r>
              <a:rPr lang="en-US" sz="20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couleur</a:t>
            </a:r>
            <a:r>
              <a:rPr lang="en-US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club</a:t>
            </a:r>
            <a:endParaRPr lang="en-US" sz="20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7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</TotalTime>
  <Words>222</Words>
  <Application>Microsoft Office PowerPoint</Application>
  <PresentationFormat>Grand écran</PresentationFormat>
  <Paragraphs>61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Browallia New</vt:lpstr>
      <vt:lpstr>Calibri</vt:lpstr>
      <vt:lpstr>Century Gothic</vt:lpstr>
      <vt:lpstr>Constantia</vt:lpstr>
      <vt:lpstr>Wingdings 3</vt:lpstr>
      <vt:lpstr>Secteur</vt:lpstr>
      <vt:lpstr>Présentation PowerPoint</vt:lpstr>
      <vt:lpstr>Présentation PowerPoint</vt:lpstr>
      <vt:lpstr>Présentation PowerPoint</vt:lpstr>
      <vt:lpstr>Site de bmx race déjà existant :</vt:lpstr>
      <vt:lpstr>Présentation PowerPoint</vt:lpstr>
      <vt:lpstr>Présentation PowerPoint</vt:lpstr>
      <vt:lpstr>Présentation PowerPoint</vt:lpstr>
      <vt:lpstr>Contenu du site: </vt:lpstr>
      <vt:lpstr>Page d’accueil:</vt:lpstr>
      <vt:lpstr>Bas de Page:</vt:lpstr>
      <vt:lpstr>Partie graphique:  Possibilité de travailler avec  Mr Marc Cochon  Travail très important de l esthétique au code couleurs Blanc rouge noir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Walid/Mathilde/Rayaine/Florian</dc:title>
  <dc:creator>Florian Chartier</dc:creator>
  <cp:lastModifiedBy>Florian Chartier</cp:lastModifiedBy>
  <cp:revision>17</cp:revision>
  <dcterms:created xsi:type="dcterms:W3CDTF">2020-10-13T20:54:47Z</dcterms:created>
  <dcterms:modified xsi:type="dcterms:W3CDTF">2020-10-15T15:32:03Z</dcterms:modified>
</cp:coreProperties>
</file>